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56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B170-37BB-4708-B6C2-E2687A048ABC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75DA-6AE4-4012-A737-0ABC774DA082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B170-37BB-4708-B6C2-E2687A048ABC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75DA-6AE4-4012-A737-0ABC774DA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B170-37BB-4708-B6C2-E2687A048ABC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75DA-6AE4-4012-A737-0ABC774DA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B170-37BB-4708-B6C2-E2687A048ABC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75DA-6AE4-4012-A737-0ABC774DA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B170-37BB-4708-B6C2-E2687A048ABC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75DA-6AE4-4012-A737-0ABC774DA0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B170-37BB-4708-B6C2-E2687A048ABC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75DA-6AE4-4012-A737-0ABC774DA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B170-37BB-4708-B6C2-E2687A048ABC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75DA-6AE4-4012-A737-0ABC774DA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B170-37BB-4708-B6C2-E2687A048ABC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75DA-6AE4-4012-A737-0ABC774DA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B170-37BB-4708-B6C2-E2687A048ABC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75DA-6AE4-4012-A737-0ABC774DA0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B170-37BB-4708-B6C2-E2687A048ABC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75DA-6AE4-4012-A737-0ABC774DA082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B170-37BB-4708-B6C2-E2687A048ABC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75DA-6AE4-4012-A737-0ABC774DA082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219B170-37BB-4708-B6C2-E2687A048ABC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6D375DA-6AE4-4012-A737-0ABC774DA08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15455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на учебную деятельность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501008"/>
            <a:ext cx="4608512" cy="106680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мотивации к </a:t>
            </a:r>
          </a:p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деятельности учащихся </a:t>
            </a:r>
          </a:p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2-10-х классов СОШ №50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352928" cy="619268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изучение особенностей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СОШ №50.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обучающихся.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обучающихся.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мотивирующие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демотивирующие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деятельности.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182 учащихся 2-х - 10 классов.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3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852936"/>
            <a:ext cx="4419600" cy="10668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анкетирования учащихся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4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24936" cy="6192688"/>
          </a:xfrm>
        </p:spPr>
        <p:txBody>
          <a:bodyPr>
            <a:normAutofit fontScale="92500" lnSpcReduction="20000"/>
          </a:bodyPr>
          <a:lstStyle/>
          <a:p>
            <a:pPr marL="324000" indent="-324000" algn="just">
              <a:lnSpc>
                <a:spcPct val="11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15%: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характеризует наличие познавательного мотива;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выполнять предъявляемые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школой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и следовать указаниям учителя; они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добросовестны и ответственны,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сильно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переживают, если получают неудовлетворительные оценки.</a:t>
            </a:r>
          </a:p>
          <a:p>
            <a:pPr marL="324000" indent="-324000" algn="just">
              <a:lnSpc>
                <a:spcPct val="11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мотивации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53%: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 для учащихся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 справляющихся с учебной деятельностью. </a:t>
            </a:r>
          </a:p>
          <a:p>
            <a:pPr marL="324000" indent="-324000" algn="just">
              <a:lnSpc>
                <a:spcPct val="11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мотивации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%: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свойственен учащимся, которые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посещают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школу неохотно, на уроках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занимаются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посторонними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делами, испытывают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затруднения в учебной деятельности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17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1.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тебе нравится?(Виды деятельности, учебные предметы 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Досуг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перемене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Общение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одноклассниками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Урок физической культуры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Внеурочная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Праздники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Уроки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42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2. Какой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тебя порадовал в этом году?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824536"/>
          </a:xfrm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Хорошие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за четверть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Конкретный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(приготовление еды 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трудах, изготовление изделий, рисунки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т.д.)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- Выступление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мероприятиях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«2»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четверть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Призовое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на олимпиаде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Похвала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09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1521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3. Какое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вознаграждение за твою учебу может стимулировать тебя учиться лучше?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3960440" cy="49685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Материальное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вознаграждение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Деньги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28% Развлечения (кино, боулинг, покататься на коньках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15% Игрушки, игры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12% Посещение кружков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Новый телефон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Покупка предметов для хобби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355976" y="1556792"/>
            <a:ext cx="4536504" cy="47774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вознаграждение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43% Похвала родителей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25% Когда учитель обращает внимание даже на меленькие успехи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12% Родители помогают и поддерживают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10%Уважение одноклассников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Грамоты, благодарственные письма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4.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не нравится в школе и что ты выполняешь из-за применения санкций?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Выполнение домашних заданий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- Рано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вставать в школу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Дежурство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Уборка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50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107</TotalTime>
  <Words>380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Паркет</vt:lpstr>
      <vt:lpstr>Мотивация на учебную деятельность</vt:lpstr>
      <vt:lpstr>Презентация PowerPoint</vt:lpstr>
      <vt:lpstr>Презентация PowerPoint</vt:lpstr>
      <vt:lpstr>Презентация PowerPoint</vt:lpstr>
      <vt:lpstr>Вопрос 1. Что в школе тебе нравится?(Виды деятельности, учебные предметы )</vt:lpstr>
      <vt:lpstr>Вопрос 2. Какой результат тебя порадовал в этом году?</vt:lpstr>
      <vt:lpstr>Вопрос 3. Какое вознаграждение за твою учебу может стимулировать тебя учиться лучше? </vt:lpstr>
      <vt:lpstr>Вопрос 4. Что тебе не нравится в школе и что ты выполняешь из-за применения санкций?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 на учебную деятельность</dc:title>
  <dc:creator>Админ</dc:creator>
  <cp:lastModifiedBy>uo_2</cp:lastModifiedBy>
  <cp:revision>12</cp:revision>
  <dcterms:created xsi:type="dcterms:W3CDTF">2021-12-27T05:03:57Z</dcterms:created>
  <dcterms:modified xsi:type="dcterms:W3CDTF">2022-01-14T08:41:33Z</dcterms:modified>
</cp:coreProperties>
</file>